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9" r:id="rId3"/>
    <p:sldId id="266" r:id="rId4"/>
    <p:sldId id="270" r:id="rId5"/>
    <p:sldId id="262" r:id="rId6"/>
    <p:sldId id="271" r:id="rId7"/>
    <p:sldId id="264" r:id="rId8"/>
    <p:sldId id="267" r:id="rId9"/>
    <p:sldId id="273" r:id="rId10"/>
    <p:sldId id="272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6"/>
            <p14:sldId id="269"/>
            <p14:sldId id="266"/>
            <p14:sldId id="270"/>
            <p14:sldId id="262"/>
            <p14:sldId id="271"/>
            <p14:sldId id="264"/>
            <p14:sldId id="267"/>
            <p14:sldId id="273"/>
            <p14:sldId id="272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2019-01-17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71550"/>
            <a:ext cx="10515600" cy="920750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2300"/>
            <a:ext cx="10515600" cy="391160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10515600" cy="1150144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2051049"/>
            <a:ext cx="5181600" cy="370840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2051049"/>
            <a:ext cx="5181600" cy="37084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2019-01-17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2019-01-17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9217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2019-01-17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2019-01-17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2019-01-17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2019-01-17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21120" y="1244600"/>
            <a:ext cx="10515600" cy="1236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2552700"/>
            <a:ext cx="10515600" cy="326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2019-01-17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9D6C17F-A700-420D-82B8-F5D45A62B12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9EB5BF8-DF56-4F9A-B053-ADE174D905F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1499EC8B-24FF-47F4-8CBF-0E98764D1FA2}"/>
              </a:ext>
            </a:extLst>
          </p:cNvPr>
          <p:cNvSpPr txBox="1">
            <a:spLocks/>
          </p:cNvSpPr>
          <p:nvPr userDrawn="1"/>
        </p:nvSpPr>
        <p:spPr>
          <a:xfrm>
            <a:off x="838200" y="0"/>
            <a:ext cx="10481441" cy="11140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pl-PL" sz="1000"/>
            </a:br>
            <a:br>
              <a:rPr lang="pl-PL" sz="1000"/>
            </a:br>
            <a:br>
              <a:rPr lang="pl-PL" sz="1000"/>
            </a:br>
            <a:br>
              <a:rPr lang="pl-PL" sz="1000"/>
            </a:br>
            <a:br>
              <a:rPr lang="pl-PL" sz="1000"/>
            </a:br>
            <a:br>
              <a:rPr lang="pl-PL" sz="1000"/>
            </a:br>
            <a:r>
              <a:rPr lang="pl-PL" sz="1200" i="1"/>
              <a:t>DOSKONALENIE TRENERÓW WSPOMAGANIA OŚWIATY  </a:t>
            </a:r>
            <a:r>
              <a:rPr lang="pl-PL" sz="120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youth.pl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ferinternet.pl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kacja.fdds.pl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do/kurswsieci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kademia.nask.pl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t-szkola.edu.pl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yfrowobezpieczni.pl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bit.do/fundacjaorang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bit.do/dlauczniow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85667" y="2705666"/>
            <a:ext cx="9420665" cy="1446668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Moduł VII. </a:t>
            </a:r>
            <a:br>
              <a:rPr lang="pl-PL" b="1" dirty="0"/>
            </a:br>
            <a:r>
              <a:rPr lang="pl-PL" b="1" dirty="0"/>
              <a:t>Przegląd zasobów internetowych dot. cyfrowego bezpieczeństwa 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38FA7792-54AD-4101-8F8F-1B6CDE1DDCA9}"/>
              </a:ext>
            </a:extLst>
          </p:cNvPr>
          <p:cNvSpPr txBox="1">
            <a:spLocks/>
          </p:cNvSpPr>
          <p:nvPr/>
        </p:nvSpPr>
        <p:spPr>
          <a:xfrm>
            <a:off x="1596683" y="3533316"/>
            <a:ext cx="9420665" cy="14466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/>
              <a:t>III etap edukacyjny</a:t>
            </a:r>
          </a:p>
        </p:txBody>
      </p:sp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E314861C-E45A-474A-9E45-3AC3E0082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012952F-13BB-4366-98B0-71D7000B8D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38598" y="1436907"/>
            <a:ext cx="7171440" cy="38456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488E24E-9362-4208-AA8D-3AA4B160397F}"/>
              </a:ext>
            </a:extLst>
          </p:cNvPr>
          <p:cNvSpPr/>
          <p:nvPr/>
        </p:nvSpPr>
        <p:spPr>
          <a:xfrm>
            <a:off x="781068" y="1427901"/>
            <a:ext cx="3257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Digital </a:t>
            </a:r>
            <a:r>
              <a:rPr lang="pl-PL" sz="2400" b="1" dirty="0" err="1"/>
              <a:t>Youth</a:t>
            </a:r>
            <a:endParaRPr lang="pl-PL" sz="2400" b="1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C408A0-D520-49E4-9249-E9F3B1730408}"/>
              </a:ext>
            </a:extLst>
          </p:cNvPr>
          <p:cNvSpPr/>
          <p:nvPr/>
        </p:nvSpPr>
        <p:spPr>
          <a:xfrm>
            <a:off x="426031" y="4722183"/>
            <a:ext cx="3612569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Adres strony internetowej: </a:t>
            </a:r>
            <a:r>
              <a:rPr lang="pl-PL" sz="2000" b="1" u="sng" dirty="0">
                <a:hlinkClick r:id="rId3"/>
              </a:rPr>
              <a:t>http://digitalyouth.pl/</a:t>
            </a:r>
            <a:endParaRPr lang="pl-PL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45EFDB8-4701-45FF-BB79-77CAD9F90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242" y="3129276"/>
            <a:ext cx="1467055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74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D9F3E3C-9EB9-4B63-9467-788F485E75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38601" y="1427902"/>
            <a:ext cx="7171436" cy="4002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E8E0F42E-1AF0-4002-A9B8-07B107A347AF}"/>
              </a:ext>
            </a:extLst>
          </p:cNvPr>
          <p:cNvSpPr/>
          <p:nvPr/>
        </p:nvSpPr>
        <p:spPr>
          <a:xfrm>
            <a:off x="426031" y="4722183"/>
            <a:ext cx="3612569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Adres strony internetowej: </a:t>
            </a:r>
            <a:r>
              <a:rPr lang="pl-PL" sz="2000" b="1" dirty="0">
                <a:hlinkClick r:id="rId3"/>
              </a:rPr>
              <a:t>https://www.saferinternet.pl/</a:t>
            </a:r>
            <a:endParaRPr lang="pl-PL" sz="2000" b="1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87A20F4-D3E4-4F84-B848-536B4BC2FA7F}"/>
              </a:ext>
            </a:extLst>
          </p:cNvPr>
          <p:cNvSpPr/>
          <p:nvPr/>
        </p:nvSpPr>
        <p:spPr>
          <a:xfrm>
            <a:off x="781068" y="1427901"/>
            <a:ext cx="3257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err="1"/>
              <a:t>Saferinternet</a:t>
            </a:r>
            <a:endParaRPr lang="pl-PL" sz="2400" b="1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0A472F8-DF89-422E-9AB1-D0F5DAE68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98" y="3038663"/>
            <a:ext cx="1448002" cy="14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2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2D3D09C-B5B6-4760-879B-6715A43914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62180" y="1374339"/>
            <a:ext cx="7147858" cy="40518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5355EA15-CE2D-4509-9395-965D5709831F}"/>
              </a:ext>
            </a:extLst>
          </p:cNvPr>
          <p:cNvSpPr/>
          <p:nvPr/>
        </p:nvSpPr>
        <p:spPr>
          <a:xfrm>
            <a:off x="426031" y="4722183"/>
            <a:ext cx="3612569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Adres strony internetowej: </a:t>
            </a: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</a:t>
            </a:r>
            <a:r>
              <a:rPr lang="pl-PL" sz="2000" b="1" u="sng" dirty="0">
                <a:hlinkClick r:id="rId3"/>
              </a:rPr>
              <a:t>ttps://www.edukacja.fdds.pl</a:t>
            </a:r>
            <a:endParaRPr lang="pl-PL" sz="2000" b="1" u="sng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57482632-F386-4F98-9625-69C1DC21EDF2}"/>
              </a:ext>
            </a:extLst>
          </p:cNvPr>
          <p:cNvSpPr/>
          <p:nvPr/>
        </p:nvSpPr>
        <p:spPr>
          <a:xfrm>
            <a:off x="781068" y="1427901"/>
            <a:ext cx="3257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Fundacja DDS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F998A44-335A-423A-9719-7AD37C540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98" y="3038663"/>
            <a:ext cx="1476581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1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BEFEA163-173C-4DAD-8641-458A37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999AF68-EB67-467B-9782-BFAC186367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62181" y="1374339"/>
            <a:ext cx="7147858" cy="40518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B53E2941-4240-47AB-AC73-D810985BBB75}"/>
              </a:ext>
            </a:extLst>
          </p:cNvPr>
          <p:cNvSpPr/>
          <p:nvPr/>
        </p:nvSpPr>
        <p:spPr>
          <a:xfrm>
            <a:off x="426031" y="4722183"/>
            <a:ext cx="3612569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Adres strony internetowej: </a:t>
            </a: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http://bit.do/kurswsieci</a:t>
            </a:r>
            <a:endParaRPr lang="pl-PL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0C54251-C91D-4C4A-A72D-FFDB2B4291E0}"/>
              </a:ext>
            </a:extLst>
          </p:cNvPr>
          <p:cNvSpPr/>
          <p:nvPr/>
        </p:nvSpPr>
        <p:spPr>
          <a:xfrm>
            <a:off x="781068" y="1427901"/>
            <a:ext cx="3257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/>
              <a:t>Kurs e-learning w Sieci</a:t>
            </a:r>
            <a:endParaRPr lang="pl-PL" sz="2400" b="1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5D723C4-7D43-49DA-B84C-E38650A22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457" y="3077349"/>
            <a:ext cx="1448002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42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CFB4723-9AA1-4080-83BB-749606EEFA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62181" y="1427901"/>
            <a:ext cx="7147858" cy="38715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0B45C7EA-67BF-4F68-88E3-2D4334089270}"/>
              </a:ext>
            </a:extLst>
          </p:cNvPr>
          <p:cNvSpPr/>
          <p:nvPr/>
        </p:nvSpPr>
        <p:spPr>
          <a:xfrm>
            <a:off x="781068" y="1427901"/>
            <a:ext cx="3257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Akademia NASK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0CBE052-0272-4394-B003-69269172B3CD}"/>
              </a:ext>
            </a:extLst>
          </p:cNvPr>
          <p:cNvSpPr/>
          <p:nvPr/>
        </p:nvSpPr>
        <p:spPr>
          <a:xfrm>
            <a:off x="426031" y="4722183"/>
            <a:ext cx="3612569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Adres strony internetowej: </a:t>
            </a: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https://akademia.nask.pl/</a:t>
            </a:r>
            <a:endParaRPr lang="pl-PL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6F15213-1B74-4B5F-9E68-DE6EBDB79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878" y="3038663"/>
            <a:ext cx="1476581" cy="14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3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5AD14D6-3B05-4CA3-9EDB-EF24E7E796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62181" y="1427900"/>
            <a:ext cx="7147858" cy="38715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E174E01-01F9-43E6-94E1-4973B7E44B2B}"/>
              </a:ext>
            </a:extLst>
          </p:cNvPr>
          <p:cNvSpPr/>
          <p:nvPr/>
        </p:nvSpPr>
        <p:spPr>
          <a:xfrm>
            <a:off x="781068" y="1427901"/>
            <a:ext cx="3257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NASK </a:t>
            </a:r>
            <a:r>
              <a:rPr lang="pl-PL" sz="2400" b="1" dirty="0" err="1"/>
              <a:t>it</a:t>
            </a:r>
            <a:r>
              <a:rPr lang="pl-PL" sz="2400" b="1" dirty="0"/>
              <a:t> SZKOŁA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71B3560-9B40-4B0F-9AC0-39368F01D6C5}"/>
              </a:ext>
            </a:extLst>
          </p:cNvPr>
          <p:cNvSpPr/>
          <p:nvPr/>
        </p:nvSpPr>
        <p:spPr>
          <a:xfrm>
            <a:off x="426031" y="4722183"/>
            <a:ext cx="3612569" cy="116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Adres strony internetowej: </a:t>
            </a: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https://it-szkola.edu.pl/</a:t>
            </a:r>
            <a:endParaRPr lang="pl-PL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1A30EF1-B48F-4A41-B9FF-BEE763A04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769" y="3057716"/>
            <a:ext cx="1457528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03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440A3D2-390A-4CD8-A15A-B1BE8FD38B8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492" y="1427901"/>
            <a:ext cx="7124544" cy="4002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E6B411B-7534-4011-8632-3601521CD35A}"/>
              </a:ext>
            </a:extLst>
          </p:cNvPr>
          <p:cNvSpPr/>
          <p:nvPr/>
        </p:nvSpPr>
        <p:spPr>
          <a:xfrm>
            <a:off x="781068" y="1427901"/>
            <a:ext cx="3257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u="sng" dirty="0"/>
              <a:t>Cyfrowobezpieczni.pl</a:t>
            </a:r>
            <a:endParaRPr lang="pl-PL" sz="2400" b="1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5F037F1E-27F0-42DC-906E-A8659FCFED59}"/>
              </a:ext>
            </a:extLst>
          </p:cNvPr>
          <p:cNvSpPr/>
          <p:nvPr/>
        </p:nvSpPr>
        <p:spPr>
          <a:xfrm>
            <a:off x="426031" y="4722183"/>
            <a:ext cx="3612569" cy="116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Adres strony internetowej: </a:t>
            </a:r>
            <a:r>
              <a:rPr lang="pl-PL" sz="2000" b="1" u="sng" dirty="0">
                <a:hlinkClick r:id="rId3"/>
              </a:rPr>
              <a:t>https://cyfrowobezpieczni.pl</a:t>
            </a:r>
            <a:endParaRPr lang="pl-PL" sz="2000" b="1" u="sng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000" b="1" u="sng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4C9C284-EBEC-4EC3-B139-4AD7730E4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71" y="3038663"/>
            <a:ext cx="1495634" cy="14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39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7B0B24DE-81A7-498E-B1C1-B16BAFB8A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AC507AC-0778-4063-AEC3-455D5171CD3A}"/>
              </a:ext>
            </a:extLst>
          </p:cNvPr>
          <p:cNvSpPr/>
          <p:nvPr/>
        </p:nvSpPr>
        <p:spPr>
          <a:xfrm>
            <a:off x="781068" y="1427901"/>
            <a:ext cx="32575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Fundacja </a:t>
            </a:r>
            <a:r>
              <a:rPr lang="pl-PL" sz="2400" b="1" dirty="0" err="1"/>
              <a:t>Ornage</a:t>
            </a:r>
            <a:endParaRPr lang="pl-PL" sz="2400" b="1" dirty="0"/>
          </a:p>
          <a:p>
            <a:r>
              <a:rPr lang="pl-PL" sz="2000" b="1" dirty="0"/>
              <a:t>Scenariusze zajęć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4BE95D1-67A1-4F52-97B6-BDB6854E9E06}"/>
              </a:ext>
            </a:extLst>
          </p:cNvPr>
          <p:cNvSpPr/>
          <p:nvPr/>
        </p:nvSpPr>
        <p:spPr>
          <a:xfrm>
            <a:off x="426031" y="4722183"/>
            <a:ext cx="3738006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Adres strony internetowej: </a:t>
            </a: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http://bit.do/fundacjaorange</a:t>
            </a:r>
            <a:endParaRPr lang="pl-PL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BDDFB8B-EF01-4933-9010-E492B543E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63" y="3038663"/>
            <a:ext cx="1495634" cy="150516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96F8CFB-071D-4D35-82EE-EF9466F638A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038600" y="1427901"/>
            <a:ext cx="7171439" cy="3871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9545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7B0B24DE-81A7-498E-B1C1-B16BAFB8A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AC507AC-0778-4063-AEC3-455D5171CD3A}"/>
              </a:ext>
            </a:extLst>
          </p:cNvPr>
          <p:cNvSpPr/>
          <p:nvPr/>
        </p:nvSpPr>
        <p:spPr>
          <a:xfrm>
            <a:off x="781068" y="1427901"/>
            <a:ext cx="32575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Fundacja </a:t>
            </a:r>
            <a:r>
              <a:rPr lang="pl-PL" sz="2400" b="1" dirty="0" err="1"/>
              <a:t>Ornage</a:t>
            </a:r>
            <a:endParaRPr lang="pl-PL" sz="2400" b="1" dirty="0"/>
          </a:p>
          <a:p>
            <a:r>
              <a:rPr lang="pl-PL" sz="2000" b="1" dirty="0"/>
              <a:t>Materiały edukacyjne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4BE95D1-67A1-4F52-97B6-BDB6854E9E06}"/>
              </a:ext>
            </a:extLst>
          </p:cNvPr>
          <p:cNvSpPr/>
          <p:nvPr/>
        </p:nvSpPr>
        <p:spPr>
          <a:xfrm>
            <a:off x="426031" y="4722183"/>
            <a:ext cx="3738006" cy="116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Adres strony internetowej: </a:t>
            </a: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http://bit.do/dlauczniow</a:t>
            </a:r>
            <a:endParaRPr lang="pl-PL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BC17B35-3804-4D4C-A42A-A4200085D67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038599" y="1427901"/>
            <a:ext cx="7171439" cy="38546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E6A76B68-201C-4A83-AA0A-870AD01D3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295" y="3067242"/>
            <a:ext cx="1448002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060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2036</TotalTime>
  <Words>132</Words>
  <Application>Microsoft Office PowerPoint</Application>
  <PresentationFormat>Panoramiczny</PresentationFormat>
  <Paragraphs>22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Motyw pakietu Office</vt:lpstr>
      <vt:lpstr>Moduł VII.  Przegląd zasobów internetowych dot. cyfrowego bezpieczeństwa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Kurs Jesień</cp:lastModifiedBy>
  <cp:revision>62</cp:revision>
  <dcterms:created xsi:type="dcterms:W3CDTF">2018-12-02T13:14:09Z</dcterms:created>
  <dcterms:modified xsi:type="dcterms:W3CDTF">2019-01-17T23:21:15Z</dcterms:modified>
</cp:coreProperties>
</file>